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4/13/2021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1800495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sl-SI" dirty="0"/>
              <a:t>Izdelava iger - minolovec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5895" y="3189816"/>
            <a:ext cx="6857999" cy="1367896"/>
          </a:xfrm>
        </p:spPr>
        <p:txBody>
          <a:bodyPr>
            <a:normAutofit/>
          </a:bodyPr>
          <a:lstStyle/>
          <a:p>
            <a:pPr algn="ctr"/>
            <a:r>
              <a:rPr lang="sl-SI" dirty="0"/>
              <a:t>Zagovor maturitetne seminarske naloge</a:t>
            </a:r>
          </a:p>
          <a:p>
            <a:pPr algn="r"/>
            <a:r>
              <a:rPr lang="sl-SI" sz="1400" dirty="0">
                <a:solidFill>
                  <a:schemeClr val="tx1"/>
                </a:solidFill>
              </a:rPr>
              <a:t>Avtor: Matevž Sladič, t4c</a:t>
            </a:r>
          </a:p>
          <a:p>
            <a:pPr algn="r"/>
            <a:r>
              <a:rPr lang="sl-SI" sz="14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Mentor: dr. Albert Zorko, univ. dipl. </a:t>
            </a:r>
            <a:r>
              <a:rPr lang="sl-SI" sz="14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Inž</a:t>
            </a:r>
            <a:r>
              <a:rPr lang="en-GB" sz="14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endParaRPr lang="sl-SI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sl-SI" sz="1600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3</TotalTime>
  <Words>27</Words>
  <Application>Microsoft Office PowerPoint</Application>
  <PresentationFormat>Širokozaslonsko</PresentationFormat>
  <Paragraphs>4</Paragraphs>
  <Slides>2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Izdelava iger - minolovec</vt:lpstr>
      <vt:lpstr>PowerPointova predstavitev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Matevž Sladič</dc:creator>
  <cp:lastModifiedBy>Matevž Sladič</cp:lastModifiedBy>
  <cp:revision>3</cp:revision>
  <dcterms:created xsi:type="dcterms:W3CDTF">2021-04-13T09:22:37Z</dcterms:created>
  <dcterms:modified xsi:type="dcterms:W3CDTF">2021-04-13T09:27:49Z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